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nell, Laura" userId="8ee930f7-4477-4fe3-b92b-a69957c73ed6" providerId="ADAL" clId="{3D0E5A30-7197-4EA9-BC8B-BB8F9835E56D}"/>
    <pc:docChg chg="modSld">
      <pc:chgData name="Parnell, Laura" userId="8ee930f7-4477-4fe3-b92b-a69957c73ed6" providerId="ADAL" clId="{3D0E5A30-7197-4EA9-BC8B-BB8F9835E56D}" dt="2023-07-20T18:44:12.736" v="309" actId="962"/>
      <pc:docMkLst>
        <pc:docMk/>
      </pc:docMkLst>
      <pc:sldChg chg="modSp mod">
        <pc:chgData name="Parnell, Laura" userId="8ee930f7-4477-4fe3-b92b-a69957c73ed6" providerId="ADAL" clId="{3D0E5A30-7197-4EA9-BC8B-BB8F9835E56D}" dt="2023-07-20T18:44:12.736" v="309" actId="962"/>
        <pc:sldMkLst>
          <pc:docMk/>
          <pc:sldMk cId="3359668956" sldId="256"/>
        </pc:sldMkLst>
        <pc:picChg chg="mod">
          <ac:chgData name="Parnell, Laura" userId="8ee930f7-4477-4fe3-b92b-a69957c73ed6" providerId="ADAL" clId="{3D0E5A30-7197-4EA9-BC8B-BB8F9835E56D}" dt="2023-07-20T18:44:12.736" v="309" actId="962"/>
          <ac:picMkLst>
            <pc:docMk/>
            <pc:sldMk cId="3359668956" sldId="256"/>
            <ac:picMk id="7" creationId="{C56291EB-831A-3B80-1163-EC49B4C5EA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6317-F4F7-AD9B-ED06-5E86DC35A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6819A-72A3-3A39-5D42-EC14C0180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FA50-DAA4-D38D-2400-F5EA1766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487A6-48ED-1E7B-7C9E-C2F52CE20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EA963-2F46-D09C-14E7-5F13F6AE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B22B-716C-5AD8-571C-07B62A70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6E2A0-D6FE-C16B-FA37-F98D3595C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B2B0D-1DBB-4E3C-CFF7-4F809BD6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9F219-4BD7-A258-036C-089121DE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C102B-9471-9741-E299-C67FB755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3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1E864-7314-F2B7-1CFD-EB0D26B25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70E7E-CCD6-3467-C25E-D24F43402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5F99F-5763-D444-40B2-ED2E0C27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5C4F0-38C5-339B-A9C8-600D9552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71F21-CB46-C1D4-B16D-5899DDF4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9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14A1-D139-4F84-A07A-6B1F57C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E43F0-FD19-679A-08EB-90E5AAF50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925AC-F5D6-0F87-1BE5-3CF96C77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34E61-A94C-CF34-F3D5-9E0B853D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D88F-0E98-8401-0A10-9074A4F6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9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4B6A-E40E-DCE8-A233-8AF9F0ACF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EF854-348E-B318-4A94-3F7C61C35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E8B75-049B-6A06-0E9E-B37D38E6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A4C1C-831B-51F3-EF16-C5A03C2D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6E0B7-34CB-EF64-76B9-003B8964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3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757-1471-9556-ED7F-E500C12F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48CC8-34DC-AAFE-72BD-967D3BAB5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2F3F3-308E-23C7-4502-22DF1FD8C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F771B-3F1E-D2D1-6486-717B170F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47617-CE08-0713-D397-BF9A1E57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92980-7CAC-5DFB-8891-A6F1B803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769F-736F-6047-F280-6433EBE2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678C4-C258-7B94-2680-0FAF28F3E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23D23-7D64-6979-71D8-8C0EED1EA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C79F2-6158-05EC-A9D0-FDE875399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A0FDE-A3AB-27DD-0F3C-C7A988088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C14BC-1479-3C55-1D41-2FA2E69F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32C16-C654-E4CA-1EE5-77831F10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AA62D-FCF3-F7B2-50D5-1C57D630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1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35CE-D5BB-40E3-FF87-7F1DBB31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8B66D-3937-3CF9-D3C8-FCC65D73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31211-C8B1-9166-00CB-963B40EA6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9EF07-DBE7-810D-6634-54625DF39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2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A7B6E-9F81-2DAE-1F15-C8A31581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6A198-408D-8EEB-C0F2-233751FF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31719-1C77-8542-E798-84DDB1D5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0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F74EF-7206-964A-AA88-0A967B69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0DFE-ACF5-55EB-B07A-434FDA18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EBFFF-AC28-5B2E-15BA-48375C535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C5823-9F92-729E-BF61-EC6671CB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880E0-CFBE-5AEF-6483-69687363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01A95-73AD-C4E8-8C74-4AA1F265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BB12-FF74-2C17-FF0C-A7D57E8E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06E99C-EBC6-B7C3-2C6A-463B748F2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46391-B486-5520-040E-A9F4AF590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F7F60-8647-576F-41EE-045F8FE1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E3BC1-B969-D7A5-0139-4BB4928A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06701-4E37-219E-9981-F6D45C8B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4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7587B5-0DBA-FCC8-FCD9-0FC1BD0E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1C068-46C3-D941-FD23-0F7A936C3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0244-4434-B68A-CD19-C16B58D19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45A9-782A-4F5C-B3D6-3AC2D499D76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7C9EC-47E7-4203-EA9F-12AF02C6A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177F8-0908-733B-6800-8E9034344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512F-FEBB-427F-BB49-51B5E8B7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9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Content Placeholder 6" descr="Educational Audiology Awareness Week&#10;October 16-20, 2023&#10;#EdAudWeek&#10;#EdAudAdvocacy&#10;Circles surround words on white background">
            <a:extLst>
              <a:ext uri="{FF2B5EF4-FFF2-40B4-BE49-F238E27FC236}">
                <a16:creationId xmlns:a16="http://schemas.microsoft.com/office/drawing/2014/main" id="{C56291EB-831A-3B80-1163-EC49B4C5E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233" y="1201003"/>
            <a:ext cx="4107976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6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Parnell, Laura</dc:creator>
  <cp:lastModifiedBy>Parnell, Laura</cp:lastModifiedBy>
  <cp:revision>1</cp:revision>
  <dcterms:created xsi:type="dcterms:W3CDTF">2023-07-19T15:13:11Z</dcterms:created>
  <dcterms:modified xsi:type="dcterms:W3CDTF">2023-07-20T18:44:14Z</dcterms:modified>
</cp:coreProperties>
</file>