
<file path=[Content_Types].xml><?xml version="1.0" encoding="utf-8"?>
<Types xmlns="http://schemas.openxmlformats.org/package/2006/content-types">
  <Default Extension="jpeg" ContentType="image/jpeg"/>
  <Default Extension="jp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media/image2.jpg" ContentType="image/jpeg"/>
  <Override PartName="/ppt/media/image3.jpg" ContentType="image/jpeg"/>
  <Override PartName="/ppt/media/image4.jpg" ContentType="image/jpeg"/>
  <Override PartName="/ppt/media/image5.jpg" ContentType="image/jpeg"/>
  <Override PartName="/ppt/notesSlides/notesSlide1.xml" ContentType="application/vnd.openxmlformats-officedocument.presentationml.notesSlide+xml"/>
  <Override PartName="/ppt/media/image6.jpg" ContentType="image/jpeg"/>
  <Override PartName="/ppt/media/image7.jpg" ContentType="image/jpeg"/>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12"/>
  </p:notesMasterIdLst>
  <p:sldIdLst>
    <p:sldId id="401" r:id="rId5"/>
    <p:sldId id="405" r:id="rId6"/>
    <p:sldId id="404" r:id="rId7"/>
    <p:sldId id="412" r:id="rId8"/>
    <p:sldId id="416" r:id="rId9"/>
    <p:sldId id="403" r:id="rId10"/>
    <p:sldId id="40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6ED193-8207-4ACB-827F-DA2647FF56A1}" v="8" dt="2023-08-30T18:51:05.0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08" autoAdjust="0"/>
  </p:normalViewPr>
  <p:slideViewPr>
    <p:cSldViewPr snapToGrid="0">
      <p:cViewPr varScale="1">
        <p:scale>
          <a:sx n="82" d="100"/>
          <a:sy n="82" d="100"/>
        </p:scale>
        <p:origin x="720" y="58"/>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nell, Laura" userId="8ee930f7-4477-4fe3-b92b-a69957c73ed6" providerId="ADAL" clId="{5E6ED193-8207-4ACB-827F-DA2647FF56A1}"/>
    <pc:docChg chg="undo custSel addSld delSld modSld sldOrd">
      <pc:chgData name="Parnell, Laura" userId="8ee930f7-4477-4fe3-b92b-a69957c73ed6" providerId="ADAL" clId="{5E6ED193-8207-4ACB-827F-DA2647FF56A1}" dt="2023-08-30T18:51:28.376" v="246" actId="1036"/>
      <pc:docMkLst>
        <pc:docMk/>
      </pc:docMkLst>
      <pc:sldChg chg="modSp mod">
        <pc:chgData name="Parnell, Laura" userId="8ee930f7-4477-4fe3-b92b-a69957c73ed6" providerId="ADAL" clId="{5E6ED193-8207-4ACB-827F-DA2647FF56A1}" dt="2023-08-30T18:24:10.794" v="20" actId="1036"/>
        <pc:sldMkLst>
          <pc:docMk/>
          <pc:sldMk cId="2074766540" sldId="401"/>
        </pc:sldMkLst>
        <pc:spChg chg="mod">
          <ac:chgData name="Parnell, Laura" userId="8ee930f7-4477-4fe3-b92b-a69957c73ed6" providerId="ADAL" clId="{5E6ED193-8207-4ACB-827F-DA2647FF56A1}" dt="2023-08-30T18:24:07.341" v="0" actId="1076"/>
          <ac:spMkLst>
            <pc:docMk/>
            <pc:sldMk cId="2074766540" sldId="401"/>
            <ac:spMk id="3" creationId="{EF5D29EF-CFED-41EF-9138-BE844655F339}"/>
          </ac:spMkLst>
        </pc:spChg>
        <pc:picChg chg="mod">
          <ac:chgData name="Parnell, Laura" userId="8ee930f7-4477-4fe3-b92b-a69957c73ed6" providerId="ADAL" clId="{5E6ED193-8207-4ACB-827F-DA2647FF56A1}" dt="2023-08-30T18:24:10.794" v="20" actId="1036"/>
          <ac:picMkLst>
            <pc:docMk/>
            <pc:sldMk cId="2074766540" sldId="401"/>
            <ac:picMk id="7" creationId="{B135F4EA-F8CC-4BA9-D65F-B7354B603A0C}"/>
          </ac:picMkLst>
        </pc:picChg>
      </pc:sldChg>
      <pc:sldChg chg="new del">
        <pc:chgData name="Parnell, Laura" userId="8ee930f7-4477-4fe3-b92b-a69957c73ed6" providerId="ADAL" clId="{5E6ED193-8207-4ACB-827F-DA2647FF56A1}" dt="2023-08-30T18:24:51.267" v="23" actId="47"/>
        <pc:sldMkLst>
          <pc:docMk/>
          <pc:sldMk cId="9987420" sldId="413"/>
        </pc:sldMkLst>
      </pc:sldChg>
      <pc:sldChg chg="addSp delSp modSp new del mod modClrScheme chgLayout">
        <pc:chgData name="Parnell, Laura" userId="8ee930f7-4477-4fe3-b92b-a69957c73ed6" providerId="ADAL" clId="{5E6ED193-8207-4ACB-827F-DA2647FF56A1}" dt="2023-08-30T18:48:20.581" v="224" actId="47"/>
        <pc:sldMkLst>
          <pc:docMk/>
          <pc:sldMk cId="3154952647" sldId="414"/>
        </pc:sldMkLst>
        <pc:spChg chg="mod ord">
          <ac:chgData name="Parnell, Laura" userId="8ee930f7-4477-4fe3-b92b-a69957c73ed6" providerId="ADAL" clId="{5E6ED193-8207-4ACB-827F-DA2647FF56A1}" dt="2023-08-30T18:46:46.235" v="163" actId="700"/>
          <ac:spMkLst>
            <pc:docMk/>
            <pc:sldMk cId="3154952647" sldId="414"/>
            <ac:spMk id="2" creationId="{C0AEA3C9-9B1D-8F57-E139-3B6AE3BF3BD1}"/>
          </ac:spMkLst>
        </pc:spChg>
        <pc:spChg chg="mod ord">
          <ac:chgData name="Parnell, Laura" userId="8ee930f7-4477-4fe3-b92b-a69957c73ed6" providerId="ADAL" clId="{5E6ED193-8207-4ACB-827F-DA2647FF56A1}" dt="2023-08-30T18:46:46.235" v="163" actId="700"/>
          <ac:spMkLst>
            <pc:docMk/>
            <pc:sldMk cId="3154952647" sldId="414"/>
            <ac:spMk id="3" creationId="{536EF56E-0A4D-7DAC-A59B-D20E5F024965}"/>
          </ac:spMkLst>
        </pc:spChg>
        <pc:spChg chg="del">
          <ac:chgData name="Parnell, Laura" userId="8ee930f7-4477-4fe3-b92b-a69957c73ed6" providerId="ADAL" clId="{5E6ED193-8207-4ACB-827F-DA2647FF56A1}" dt="2023-08-30T18:25:36.464" v="90" actId="478"/>
          <ac:spMkLst>
            <pc:docMk/>
            <pc:sldMk cId="3154952647" sldId="414"/>
            <ac:spMk id="4" creationId="{EEC46183-4CB5-DEAA-F410-D459F2FAAFC6}"/>
          </ac:spMkLst>
        </pc:spChg>
        <pc:spChg chg="del">
          <ac:chgData name="Parnell, Laura" userId="8ee930f7-4477-4fe3-b92b-a69957c73ed6" providerId="ADAL" clId="{5E6ED193-8207-4ACB-827F-DA2647FF56A1}" dt="2023-08-30T18:25:36.464" v="90" actId="478"/>
          <ac:spMkLst>
            <pc:docMk/>
            <pc:sldMk cId="3154952647" sldId="414"/>
            <ac:spMk id="5" creationId="{95017799-A8C2-641D-DA38-1915F8BFCA51}"/>
          </ac:spMkLst>
        </pc:spChg>
        <pc:spChg chg="mod ord">
          <ac:chgData name="Parnell, Laura" userId="8ee930f7-4477-4fe3-b92b-a69957c73ed6" providerId="ADAL" clId="{5E6ED193-8207-4ACB-827F-DA2647FF56A1}" dt="2023-08-30T18:46:46.235" v="163" actId="700"/>
          <ac:spMkLst>
            <pc:docMk/>
            <pc:sldMk cId="3154952647" sldId="414"/>
            <ac:spMk id="6" creationId="{DCA92125-7059-85B8-A808-775E177D3E37}"/>
          </ac:spMkLst>
        </pc:spChg>
        <pc:spChg chg="add mod ord">
          <ac:chgData name="Parnell, Laura" userId="8ee930f7-4477-4fe3-b92b-a69957c73ed6" providerId="ADAL" clId="{5E6ED193-8207-4ACB-827F-DA2647FF56A1}" dt="2023-08-30T18:46:46.235" v="163" actId="700"/>
          <ac:spMkLst>
            <pc:docMk/>
            <pc:sldMk cId="3154952647" sldId="414"/>
            <ac:spMk id="7" creationId="{A9756364-B17C-9663-9C89-5AC934D60A55}"/>
          </ac:spMkLst>
        </pc:spChg>
        <pc:spChg chg="add mod">
          <ac:chgData name="Parnell, Laura" userId="8ee930f7-4477-4fe3-b92b-a69957c73ed6" providerId="ADAL" clId="{5E6ED193-8207-4ACB-827F-DA2647FF56A1}" dt="2023-08-30T18:25:37.120" v="91"/>
          <ac:spMkLst>
            <pc:docMk/>
            <pc:sldMk cId="3154952647" sldId="414"/>
            <ac:spMk id="8" creationId="{CEA79B9A-23ED-937A-DF88-FD5E52016117}"/>
          </ac:spMkLst>
        </pc:spChg>
        <pc:spChg chg="add del mod ord">
          <ac:chgData name="Parnell, Laura" userId="8ee930f7-4477-4fe3-b92b-a69957c73ed6" providerId="ADAL" clId="{5E6ED193-8207-4ACB-827F-DA2647FF56A1}" dt="2023-08-30T18:46:25.888" v="158" actId="700"/>
          <ac:spMkLst>
            <pc:docMk/>
            <pc:sldMk cId="3154952647" sldId="414"/>
            <ac:spMk id="15" creationId="{B0EEBAD1-24E8-75C5-2725-8C883CAB79A4}"/>
          </ac:spMkLst>
        </pc:spChg>
        <pc:spChg chg="add del mod ord">
          <ac:chgData name="Parnell, Laura" userId="8ee930f7-4477-4fe3-b92b-a69957c73ed6" providerId="ADAL" clId="{5E6ED193-8207-4ACB-827F-DA2647FF56A1}" dt="2023-08-30T18:46:37.603" v="161" actId="700"/>
          <ac:spMkLst>
            <pc:docMk/>
            <pc:sldMk cId="3154952647" sldId="414"/>
            <ac:spMk id="16" creationId="{74DFCC36-DF07-459C-24FA-631984260A18}"/>
          </ac:spMkLst>
        </pc:spChg>
        <pc:spChg chg="add del mod ord">
          <ac:chgData name="Parnell, Laura" userId="8ee930f7-4477-4fe3-b92b-a69957c73ed6" providerId="ADAL" clId="{5E6ED193-8207-4ACB-827F-DA2647FF56A1}" dt="2023-08-30T18:46:37.603" v="161" actId="700"/>
          <ac:spMkLst>
            <pc:docMk/>
            <pc:sldMk cId="3154952647" sldId="414"/>
            <ac:spMk id="17" creationId="{0738ACD4-E9E9-0F3C-AA45-57F8C6EAC1D8}"/>
          </ac:spMkLst>
        </pc:spChg>
        <pc:picChg chg="add del">
          <ac:chgData name="Parnell, Laura" userId="8ee930f7-4477-4fe3-b92b-a69957c73ed6" providerId="ADAL" clId="{5E6ED193-8207-4ACB-827F-DA2647FF56A1}" dt="2023-08-30T18:45:40.814" v="151" actId="22"/>
          <ac:picMkLst>
            <pc:docMk/>
            <pc:sldMk cId="3154952647" sldId="414"/>
            <ac:picMk id="10" creationId="{6FF3D7F7-C6BB-6792-6DA2-2E63BB9CA61F}"/>
          </ac:picMkLst>
        </pc:picChg>
        <pc:picChg chg="add del">
          <ac:chgData name="Parnell, Laura" userId="8ee930f7-4477-4fe3-b92b-a69957c73ed6" providerId="ADAL" clId="{5E6ED193-8207-4ACB-827F-DA2647FF56A1}" dt="2023-08-30T18:46:02.324" v="153" actId="22"/>
          <ac:picMkLst>
            <pc:docMk/>
            <pc:sldMk cId="3154952647" sldId="414"/>
            <ac:picMk id="12" creationId="{E1E9431D-4504-8D32-6388-CD1314866D49}"/>
          </ac:picMkLst>
        </pc:picChg>
        <pc:picChg chg="add mod">
          <ac:chgData name="Parnell, Laura" userId="8ee930f7-4477-4fe3-b92b-a69957c73ed6" providerId="ADAL" clId="{5E6ED193-8207-4ACB-827F-DA2647FF56A1}" dt="2023-08-30T18:46:32.473" v="159" actId="1076"/>
          <ac:picMkLst>
            <pc:docMk/>
            <pc:sldMk cId="3154952647" sldId="414"/>
            <ac:picMk id="14" creationId="{EEF13B35-6272-76F9-2FE1-ABCEB92DF1FA}"/>
          </ac:picMkLst>
        </pc:picChg>
      </pc:sldChg>
      <pc:sldChg chg="new del">
        <pc:chgData name="Parnell, Laura" userId="8ee930f7-4477-4fe3-b92b-a69957c73ed6" providerId="ADAL" clId="{5E6ED193-8207-4ACB-827F-DA2647FF56A1}" dt="2023-08-30T18:44:47.529" v="149" actId="47"/>
        <pc:sldMkLst>
          <pc:docMk/>
          <pc:sldMk cId="2114193944" sldId="415"/>
        </pc:sldMkLst>
      </pc:sldChg>
      <pc:sldChg chg="addSp delSp modSp new mod ord modClrScheme chgLayout">
        <pc:chgData name="Parnell, Laura" userId="8ee930f7-4477-4fe3-b92b-a69957c73ed6" providerId="ADAL" clId="{5E6ED193-8207-4ACB-827F-DA2647FF56A1}" dt="2023-08-30T18:51:28.376" v="246" actId="1036"/>
        <pc:sldMkLst>
          <pc:docMk/>
          <pc:sldMk cId="2374678502" sldId="416"/>
        </pc:sldMkLst>
        <pc:spChg chg="del">
          <ac:chgData name="Parnell, Laura" userId="8ee930f7-4477-4fe3-b92b-a69957c73ed6" providerId="ADAL" clId="{5E6ED193-8207-4ACB-827F-DA2647FF56A1}" dt="2023-08-30T18:29:22.022" v="116" actId="700"/>
          <ac:spMkLst>
            <pc:docMk/>
            <pc:sldMk cId="2374678502" sldId="416"/>
            <ac:spMk id="2" creationId="{15ABB757-2BC4-1836-4E69-702919E1EBFF}"/>
          </ac:spMkLst>
        </pc:spChg>
        <pc:spChg chg="del">
          <ac:chgData name="Parnell, Laura" userId="8ee930f7-4477-4fe3-b92b-a69957c73ed6" providerId="ADAL" clId="{5E6ED193-8207-4ACB-827F-DA2647FF56A1}" dt="2023-08-30T18:29:22.022" v="116" actId="700"/>
          <ac:spMkLst>
            <pc:docMk/>
            <pc:sldMk cId="2374678502" sldId="416"/>
            <ac:spMk id="3" creationId="{B85FF8BC-F015-BCE0-203B-5E3B826B6416}"/>
          </ac:spMkLst>
        </pc:spChg>
        <pc:spChg chg="mod ord">
          <ac:chgData name="Parnell, Laura" userId="8ee930f7-4477-4fe3-b92b-a69957c73ed6" providerId="ADAL" clId="{5E6ED193-8207-4ACB-827F-DA2647FF56A1}" dt="2023-08-30T18:49:08.091" v="230" actId="700"/>
          <ac:spMkLst>
            <pc:docMk/>
            <pc:sldMk cId="2374678502" sldId="416"/>
            <ac:spMk id="4" creationId="{920967EF-3926-C1F3-8236-E82F52072920}"/>
          </ac:spMkLst>
        </pc:spChg>
        <pc:spChg chg="mod ord">
          <ac:chgData name="Parnell, Laura" userId="8ee930f7-4477-4fe3-b92b-a69957c73ed6" providerId="ADAL" clId="{5E6ED193-8207-4ACB-827F-DA2647FF56A1}" dt="2023-08-30T18:50:50.373" v="237" actId="27636"/>
          <ac:spMkLst>
            <pc:docMk/>
            <pc:sldMk cId="2374678502" sldId="416"/>
            <ac:spMk id="5" creationId="{D01ABC7B-7875-64B1-A3F5-152B02AAEBBA}"/>
          </ac:spMkLst>
        </pc:spChg>
        <pc:spChg chg="add del mod ord">
          <ac:chgData name="Parnell, Laura" userId="8ee930f7-4477-4fe3-b92b-a69957c73ed6" providerId="ADAL" clId="{5E6ED193-8207-4ACB-827F-DA2647FF56A1}" dt="2023-08-30T18:29:46.545" v="118" actId="22"/>
          <ac:spMkLst>
            <pc:docMk/>
            <pc:sldMk cId="2374678502" sldId="416"/>
            <ac:spMk id="6" creationId="{19E77167-EA0F-81CE-41D7-2FB7AD8B54B3}"/>
          </ac:spMkLst>
        </pc:spChg>
        <pc:spChg chg="add del mod ord">
          <ac:chgData name="Parnell, Laura" userId="8ee930f7-4477-4fe3-b92b-a69957c73ed6" providerId="ADAL" clId="{5E6ED193-8207-4ACB-827F-DA2647FF56A1}" dt="2023-08-30T18:47:30.390" v="219" actId="931"/>
          <ac:spMkLst>
            <pc:docMk/>
            <pc:sldMk cId="2374678502" sldId="416"/>
            <ac:spMk id="9" creationId="{F91F8ADC-13F0-0339-8688-8F5AAB9FFCAB}"/>
          </ac:spMkLst>
        </pc:spChg>
        <pc:spChg chg="add del mod">
          <ac:chgData name="Parnell, Laura" userId="8ee930f7-4477-4fe3-b92b-a69957c73ed6" providerId="ADAL" clId="{5E6ED193-8207-4ACB-827F-DA2647FF56A1}" dt="2023-08-30T18:31:52.976" v="136" actId="478"/>
          <ac:spMkLst>
            <pc:docMk/>
            <pc:sldMk cId="2374678502" sldId="416"/>
            <ac:spMk id="11" creationId="{5C81E57B-A094-FF21-64DB-74409F752816}"/>
          </ac:spMkLst>
        </pc:spChg>
        <pc:spChg chg="add del mod">
          <ac:chgData name="Parnell, Laura" userId="8ee930f7-4477-4fe3-b92b-a69957c73ed6" providerId="ADAL" clId="{5E6ED193-8207-4ACB-827F-DA2647FF56A1}" dt="2023-08-30T18:33:01.251" v="138" actId="931"/>
          <ac:spMkLst>
            <pc:docMk/>
            <pc:sldMk cId="2374678502" sldId="416"/>
            <ac:spMk id="15" creationId="{DD1D32F8-3B77-7B3F-FA4C-EDF1229F4E93}"/>
          </ac:spMkLst>
        </pc:spChg>
        <pc:spChg chg="add del mod ord">
          <ac:chgData name="Parnell, Laura" userId="8ee930f7-4477-4fe3-b92b-a69957c73ed6" providerId="ADAL" clId="{5E6ED193-8207-4ACB-827F-DA2647FF56A1}" dt="2023-08-30T18:49:08.091" v="230" actId="700"/>
          <ac:spMkLst>
            <pc:docMk/>
            <pc:sldMk cId="2374678502" sldId="416"/>
            <ac:spMk id="21" creationId="{44273A65-C548-5CD4-6CE9-0296407BE199}"/>
          </ac:spMkLst>
        </pc:spChg>
        <pc:spChg chg="add del mod ord">
          <ac:chgData name="Parnell, Laura" userId="8ee930f7-4477-4fe3-b92b-a69957c73ed6" providerId="ADAL" clId="{5E6ED193-8207-4ACB-827F-DA2647FF56A1}" dt="2023-08-30T18:49:08.091" v="230" actId="700"/>
          <ac:spMkLst>
            <pc:docMk/>
            <pc:sldMk cId="2374678502" sldId="416"/>
            <ac:spMk id="22" creationId="{5739984D-9E7E-FF2E-E443-2312EC6F28CA}"/>
          </ac:spMkLst>
        </pc:spChg>
        <pc:spChg chg="add mod">
          <ac:chgData name="Parnell, Laura" userId="8ee930f7-4477-4fe3-b92b-a69957c73ed6" providerId="ADAL" clId="{5E6ED193-8207-4ACB-827F-DA2647FF56A1}" dt="2023-08-30T18:50:44.661" v="235" actId="478"/>
          <ac:spMkLst>
            <pc:docMk/>
            <pc:sldMk cId="2374678502" sldId="416"/>
            <ac:spMk id="24" creationId="{7C40A39D-026F-D9C0-C9F6-08EE99BC04FD}"/>
          </ac:spMkLst>
        </pc:spChg>
        <pc:spChg chg="add mod">
          <ac:chgData name="Parnell, Laura" userId="8ee930f7-4477-4fe3-b92b-a69957c73ed6" providerId="ADAL" clId="{5E6ED193-8207-4ACB-827F-DA2647FF56A1}" dt="2023-08-30T18:51:19.744" v="240" actId="207"/>
          <ac:spMkLst>
            <pc:docMk/>
            <pc:sldMk cId="2374678502" sldId="416"/>
            <ac:spMk id="25" creationId="{480A5036-CAD2-0483-5036-26C6BDABED0F}"/>
          </ac:spMkLst>
        </pc:spChg>
        <pc:spChg chg="add mod">
          <ac:chgData name="Parnell, Laura" userId="8ee930f7-4477-4fe3-b92b-a69957c73ed6" providerId="ADAL" clId="{5E6ED193-8207-4ACB-827F-DA2647FF56A1}" dt="2023-08-30T18:51:28.376" v="246" actId="1036"/>
          <ac:spMkLst>
            <pc:docMk/>
            <pc:sldMk cId="2374678502" sldId="416"/>
            <ac:spMk id="26" creationId="{9F29EC4A-A60F-B2E4-E985-A9E0FF56C1D2}"/>
          </ac:spMkLst>
        </pc:spChg>
        <pc:picChg chg="add del mod ord modCrop">
          <ac:chgData name="Parnell, Laura" userId="8ee930f7-4477-4fe3-b92b-a69957c73ed6" providerId="ADAL" clId="{5E6ED193-8207-4ACB-827F-DA2647FF56A1}" dt="2023-08-30T18:32:49.772" v="137" actId="478"/>
          <ac:picMkLst>
            <pc:docMk/>
            <pc:sldMk cId="2374678502" sldId="416"/>
            <ac:picMk id="8" creationId="{6BD74B57-3147-8172-3D34-32D39D47AFE3}"/>
          </ac:picMkLst>
        </pc:picChg>
        <pc:picChg chg="add del">
          <ac:chgData name="Parnell, Laura" userId="8ee930f7-4477-4fe3-b92b-a69957c73ed6" providerId="ADAL" clId="{5E6ED193-8207-4ACB-827F-DA2647FF56A1}" dt="2023-08-30T18:31:52.960" v="135" actId="22"/>
          <ac:picMkLst>
            <pc:docMk/>
            <pc:sldMk cId="2374678502" sldId="416"/>
            <ac:picMk id="13" creationId="{807D4E8B-E876-E8FA-E45D-F99C5C494507}"/>
          </ac:picMkLst>
        </pc:picChg>
        <pc:picChg chg="add mod ord modCrop">
          <ac:chgData name="Parnell, Laura" userId="8ee930f7-4477-4fe3-b92b-a69957c73ed6" providerId="ADAL" clId="{5E6ED193-8207-4ACB-827F-DA2647FF56A1}" dt="2023-08-30T18:49:26.270" v="231" actId="18131"/>
          <ac:picMkLst>
            <pc:docMk/>
            <pc:sldMk cId="2374678502" sldId="416"/>
            <ac:picMk id="17" creationId="{BF021B98-FA79-D777-D9FD-13FEF4AC4087}"/>
          </ac:picMkLst>
        </pc:picChg>
        <pc:picChg chg="add del mod">
          <ac:chgData name="Parnell, Laura" userId="8ee930f7-4477-4fe3-b92b-a69957c73ed6" providerId="ADAL" clId="{5E6ED193-8207-4ACB-827F-DA2647FF56A1}" dt="2023-08-30T18:46:55.920" v="165"/>
          <ac:picMkLst>
            <pc:docMk/>
            <pc:sldMk cId="2374678502" sldId="416"/>
            <ac:picMk id="18" creationId="{F5D89E34-5545-AFAD-95EA-DA22397ACFEF}"/>
          </ac:picMkLst>
        </pc:picChg>
        <pc:picChg chg="add del mod ord modCrop">
          <ac:chgData name="Parnell, Laura" userId="8ee930f7-4477-4fe3-b92b-a69957c73ed6" providerId="ADAL" clId="{5E6ED193-8207-4ACB-827F-DA2647FF56A1}" dt="2023-08-30T18:50:44.661" v="235" actId="478"/>
          <ac:picMkLst>
            <pc:docMk/>
            <pc:sldMk cId="2374678502" sldId="416"/>
            <ac:picMk id="20" creationId="{BE8167FC-A4EF-9D74-FECC-9A46A1A7EBFA}"/>
          </ac:picMkLst>
        </pc:picChg>
      </pc:sldChg>
    </pc:docChg>
  </pc:docChgLst>
  <pc:docChgLst>
    <pc:chgData name="Parnell, Laura" userId="8ee930f7-4477-4fe3-b92b-a69957c73ed6" providerId="ADAL" clId="{20218681-DD63-475D-A69E-79C0CCADECE4}"/>
    <pc:docChg chg="modSld">
      <pc:chgData name="Parnell, Laura" userId="8ee930f7-4477-4fe3-b92b-a69957c73ed6" providerId="ADAL" clId="{20218681-DD63-475D-A69E-79C0CCADECE4}" dt="2023-07-20T18:48:23.622" v="1308" actId="1036"/>
      <pc:docMkLst>
        <pc:docMk/>
      </pc:docMkLst>
      <pc:sldChg chg="modSp mod">
        <pc:chgData name="Parnell, Laura" userId="8ee930f7-4477-4fe3-b92b-a69957c73ed6" providerId="ADAL" clId="{20218681-DD63-475D-A69E-79C0CCADECE4}" dt="2023-07-20T18:44:44.126" v="1" actId="962"/>
        <pc:sldMkLst>
          <pc:docMk/>
          <pc:sldMk cId="2074766540" sldId="401"/>
        </pc:sldMkLst>
        <pc:picChg chg="mod">
          <ac:chgData name="Parnell, Laura" userId="8ee930f7-4477-4fe3-b92b-a69957c73ed6" providerId="ADAL" clId="{20218681-DD63-475D-A69E-79C0CCADECE4}" dt="2023-07-20T18:44:44.126" v="1" actId="962"/>
          <ac:picMkLst>
            <pc:docMk/>
            <pc:sldMk cId="2074766540" sldId="401"/>
            <ac:picMk id="7" creationId="{B135F4EA-F8CC-4BA9-D65F-B7354B603A0C}"/>
          </ac:picMkLst>
        </pc:picChg>
      </pc:sldChg>
      <pc:sldChg chg="modSp mod">
        <pc:chgData name="Parnell, Laura" userId="8ee930f7-4477-4fe3-b92b-a69957c73ed6" providerId="ADAL" clId="{20218681-DD63-475D-A69E-79C0CCADECE4}" dt="2023-07-20T18:48:23.622" v="1308" actId="1036"/>
        <pc:sldMkLst>
          <pc:docMk/>
          <pc:sldMk cId="1912948986" sldId="403"/>
        </pc:sldMkLst>
        <pc:spChg chg="mod">
          <ac:chgData name="Parnell, Laura" userId="8ee930f7-4477-4fe3-b92b-a69957c73ed6" providerId="ADAL" clId="{20218681-DD63-475D-A69E-79C0CCADECE4}" dt="2023-07-20T18:48:23.622" v="1308" actId="1036"/>
          <ac:spMkLst>
            <pc:docMk/>
            <pc:sldMk cId="1912948986" sldId="403"/>
            <ac:spMk id="33" creationId="{185981B8-41F1-2796-7184-CFB2417EDCCE}"/>
          </ac:spMkLst>
        </pc:spChg>
        <pc:picChg chg="mod">
          <ac:chgData name="Parnell, Laura" userId="8ee930f7-4477-4fe3-b92b-a69957c73ed6" providerId="ADAL" clId="{20218681-DD63-475D-A69E-79C0CCADECE4}" dt="2023-07-20T18:47:08.230" v="935" actId="962"/>
          <ac:picMkLst>
            <pc:docMk/>
            <pc:sldMk cId="1912948986" sldId="403"/>
            <ac:picMk id="2058" creationId="{079DA8E8-425E-2B5F-1A76-B7F7A6BF2A64}"/>
          </ac:picMkLst>
        </pc:picChg>
      </pc:sldChg>
      <pc:sldChg chg="modSp mod">
        <pc:chgData name="Parnell, Laura" userId="8ee930f7-4477-4fe3-b92b-a69957c73ed6" providerId="ADAL" clId="{20218681-DD63-475D-A69E-79C0CCADECE4}" dt="2023-07-20T18:45:25.553" v="251" actId="962"/>
        <pc:sldMkLst>
          <pc:docMk/>
          <pc:sldMk cId="1633727740" sldId="404"/>
        </pc:sldMkLst>
        <pc:picChg chg="mod">
          <ac:chgData name="Parnell, Laura" userId="8ee930f7-4477-4fe3-b92b-a69957c73ed6" providerId="ADAL" clId="{20218681-DD63-475D-A69E-79C0CCADECE4}" dt="2023-07-20T18:45:25.553" v="251" actId="962"/>
          <ac:picMkLst>
            <pc:docMk/>
            <pc:sldMk cId="1633727740" sldId="404"/>
            <ac:picMk id="15" creationId="{6E6F6C60-E5A6-6D4D-FDB8-F5A1E67C3407}"/>
          </ac:picMkLst>
        </pc:picChg>
      </pc:sldChg>
      <pc:sldChg chg="modSp mod">
        <pc:chgData name="Parnell, Laura" userId="8ee930f7-4477-4fe3-b92b-a69957c73ed6" providerId="ADAL" clId="{20218681-DD63-475D-A69E-79C0CCADECE4}" dt="2023-07-20T18:47:50.505" v="1303" actId="962"/>
        <pc:sldMkLst>
          <pc:docMk/>
          <pc:sldMk cId="2420767862" sldId="409"/>
        </pc:sldMkLst>
        <pc:picChg chg="mod">
          <ac:chgData name="Parnell, Laura" userId="8ee930f7-4477-4fe3-b92b-a69957c73ed6" providerId="ADAL" clId="{20218681-DD63-475D-A69E-79C0CCADECE4}" dt="2023-07-20T18:47:30.706" v="1115" actId="962"/>
          <ac:picMkLst>
            <pc:docMk/>
            <pc:sldMk cId="2420767862" sldId="409"/>
            <ac:picMk id="7" creationId="{DCA32FAC-6480-5ED9-6C28-62D66BBC6CB1}"/>
          </ac:picMkLst>
        </pc:picChg>
        <pc:picChg chg="mod">
          <ac:chgData name="Parnell, Laura" userId="8ee930f7-4477-4fe3-b92b-a69957c73ed6" providerId="ADAL" clId="{20218681-DD63-475D-A69E-79C0CCADECE4}" dt="2023-07-20T18:47:50.505" v="1303" actId="962"/>
          <ac:picMkLst>
            <pc:docMk/>
            <pc:sldMk cId="2420767862" sldId="409"/>
            <ac:picMk id="13" creationId="{37DE42E5-45AA-D2D6-DA90-DEEDD8554EA3}"/>
          </ac:picMkLst>
        </pc:picChg>
      </pc:sldChg>
      <pc:sldChg chg="modSp mod">
        <pc:chgData name="Parnell, Laura" userId="8ee930f7-4477-4fe3-b92b-a69957c73ed6" providerId="ADAL" clId="{20218681-DD63-475D-A69E-79C0CCADECE4}" dt="2023-07-20T18:45:52.035" v="421" actId="962"/>
        <pc:sldMkLst>
          <pc:docMk/>
          <pc:sldMk cId="482015798" sldId="412"/>
        </pc:sldMkLst>
        <pc:picChg chg="mod">
          <ac:chgData name="Parnell, Laura" userId="8ee930f7-4477-4fe3-b92b-a69957c73ed6" providerId="ADAL" clId="{20218681-DD63-475D-A69E-79C0CCADECE4}" dt="2023-07-20T18:45:52.035" v="421" actId="962"/>
          <ac:picMkLst>
            <pc:docMk/>
            <pc:sldMk cId="482015798" sldId="412"/>
            <ac:picMk id="7" creationId="{ABD498BA-4B38-42D0-8DC0-7106527D69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0B616-BCB2-4E7C-BAA6-B90DF21B9EDF}" type="datetimeFigureOut">
              <a:rPr lang="en-US" smtClean="0"/>
              <a:t>8/30/2023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EDF81-139F-488C-872B-4720FBA6BF98}" type="slidenum">
              <a:rPr lang="en-US" smtClean="0"/>
              <a:t>‹#›</a:t>
            </a:fld>
            <a:endParaRPr lang="en-US" dirty="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Dr. Stephanie Williams and patient at the UT-Dallas Callier Center for Communication Disorders</a:t>
            </a:r>
          </a:p>
          <a:p>
            <a:r>
              <a:rPr lang="en-US" dirty="0"/>
              <a:t>Bottom: Dr. Kim Fiorentino and patient at the UT-Dallas Callier Center for Communication Disorders.</a:t>
            </a:r>
          </a:p>
        </p:txBody>
      </p:sp>
      <p:sp>
        <p:nvSpPr>
          <p:cNvPr id="4" name="Slide Number Placeholder 3"/>
          <p:cNvSpPr>
            <a:spLocks noGrp="1"/>
          </p:cNvSpPr>
          <p:nvPr>
            <p:ph type="sldNum" sz="quarter" idx="5"/>
          </p:nvPr>
        </p:nvSpPr>
        <p:spPr/>
        <p:txBody>
          <a:bodyPr/>
          <a:lstStyle/>
          <a:p>
            <a:fld id="{0D0EDF81-139F-488C-872B-4720FBA6BF98}" type="slidenum">
              <a:rPr lang="en-US" smtClean="0"/>
              <a:t>7</a:t>
            </a:fld>
            <a:endParaRPr lang="en-US" dirty="0"/>
          </a:p>
        </p:txBody>
      </p:sp>
    </p:spTree>
    <p:extLst>
      <p:ext uri="{BB962C8B-B14F-4D97-AF65-F5344CB8AC3E}">
        <p14:creationId xmlns:p14="http://schemas.microsoft.com/office/powerpoint/2010/main" val="202184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dirty="0"/>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406699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165062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1244157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237989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79664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715639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40208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 id="2147483764" r:id="rId17"/>
    <p:sldLayoutId id="2147483765" r:id="rId18"/>
    <p:sldLayoutId id="2147483766" r:id="rId19"/>
    <p:sldLayoutId id="2147483768" r:id="rId20"/>
    <p:sldLayoutId id="2147483769" r:id="rId21"/>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edaud.org/edaudawarenesswee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edaud.org/pdf/impact-importance-hearing-screenings.pdf"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edaud.org/pdf/classroom-acoustics.pdf"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leader.pubs.asha.org/do/10.1044/2023-0524-bhsm-auds-schools/ful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CF5B-E8DE-48F3-9581-51BBEC47AE73}"/>
              </a:ext>
            </a:extLst>
          </p:cNvPr>
          <p:cNvSpPr>
            <a:spLocks noGrp="1"/>
          </p:cNvSpPr>
          <p:nvPr>
            <p:ph type="ctrTitle"/>
          </p:nvPr>
        </p:nvSpPr>
        <p:spPr>
          <a:xfrm>
            <a:off x="381740" y="1673352"/>
            <a:ext cx="6147076" cy="3511296"/>
          </a:xfrm>
        </p:spPr>
        <p:txBody>
          <a:bodyPr/>
          <a:lstStyle/>
          <a:p>
            <a:r>
              <a:rPr lang="en-US" dirty="0"/>
              <a:t>#EdAudWeek #EdAudAdvocacy</a:t>
            </a:r>
          </a:p>
        </p:txBody>
      </p:sp>
      <p:sp>
        <p:nvSpPr>
          <p:cNvPr id="3" name="Subtitle 2">
            <a:extLst>
              <a:ext uri="{FF2B5EF4-FFF2-40B4-BE49-F238E27FC236}">
                <a16:creationId xmlns:a16="http://schemas.microsoft.com/office/drawing/2014/main" id="{EF5D29EF-CFED-41EF-9138-BE844655F339}"/>
              </a:ext>
            </a:extLst>
          </p:cNvPr>
          <p:cNvSpPr>
            <a:spLocks noGrp="1"/>
          </p:cNvSpPr>
          <p:nvPr>
            <p:ph type="subTitle" idx="1"/>
          </p:nvPr>
        </p:nvSpPr>
        <p:spPr>
          <a:xfrm>
            <a:off x="492439" y="4592744"/>
            <a:ext cx="3344840" cy="1499221"/>
          </a:xfrm>
        </p:spPr>
        <p:txBody>
          <a:bodyPr/>
          <a:lstStyle/>
          <a:p>
            <a:r>
              <a:rPr lang="en-US" dirty="0"/>
              <a:t>Presenter Name</a:t>
            </a:r>
          </a:p>
        </p:txBody>
      </p:sp>
      <p:pic>
        <p:nvPicPr>
          <p:cNvPr id="7" name="Picture 6" descr="Educational Audiology Awareness Week&#10;October 16-20, 2023&#10;#EdAudWeek&#10;#EdAudAdvocacy&#10;Circles surround words on white background">
            <a:hlinkClick r:id="rId2"/>
            <a:extLst>
              <a:ext uri="{FF2B5EF4-FFF2-40B4-BE49-F238E27FC236}">
                <a16:creationId xmlns:a16="http://schemas.microsoft.com/office/drawing/2014/main" id="{B135F4EA-F8CC-4BA9-D65F-B7354B603A0C}"/>
              </a:ext>
            </a:extLst>
          </p:cNvPr>
          <p:cNvPicPr>
            <a:picLocks noChangeAspect="1"/>
          </p:cNvPicPr>
          <p:nvPr/>
        </p:nvPicPr>
        <p:blipFill>
          <a:blip r:embed="rId3"/>
          <a:stretch>
            <a:fillRect/>
          </a:stretch>
        </p:blipFill>
        <p:spPr>
          <a:xfrm>
            <a:off x="8087557" y="1679581"/>
            <a:ext cx="3344840" cy="3344840"/>
          </a:xfrm>
          <a:prstGeom prst="rect">
            <a:avLst/>
          </a:prstGeom>
        </p:spPr>
      </p:pic>
    </p:spTree>
    <p:extLst>
      <p:ext uri="{BB962C8B-B14F-4D97-AF65-F5344CB8AC3E}">
        <p14:creationId xmlns:p14="http://schemas.microsoft.com/office/powerpoint/2010/main" val="207476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a:xfrm>
            <a:off x="3236023" y="1914526"/>
            <a:ext cx="5716905" cy="2864739"/>
          </a:xfrm>
        </p:spPr>
        <p:txBody>
          <a:bodyPr>
            <a:noAutofit/>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 goal for establishing an Educational Audiology Awareness Week is to foster public awareness and knowledge of educational audiology services including the benefits that these essential services provide to children, their caregivers, and other professionals. </a:t>
            </a:r>
          </a:p>
        </p:txBody>
      </p:sp>
      <p:sp>
        <p:nvSpPr>
          <p:cNvPr id="7" name="Date Placeholder 4">
            <a:extLst>
              <a:ext uri="{FF2B5EF4-FFF2-40B4-BE49-F238E27FC236}">
                <a16:creationId xmlns:a16="http://schemas.microsoft.com/office/drawing/2014/main" id="{ED05429F-EFA7-0134-5DA8-FBE93F2B819F}"/>
              </a:ext>
            </a:extLst>
          </p:cNvPr>
          <p:cNvSpPr>
            <a:spLocks noGrp="1"/>
          </p:cNvSpPr>
          <p:nvPr>
            <p:ph type="dt" sz="half" idx="10"/>
          </p:nvPr>
        </p:nvSpPr>
        <p:spPr/>
        <p:txBody>
          <a:bodyPr/>
          <a:lstStyle/>
          <a:p>
            <a:pPr>
              <a:spcAft>
                <a:spcPts val="600"/>
              </a:spcAft>
            </a:pPr>
            <a:r>
              <a:rPr lang="en-US" dirty="0"/>
              <a:t>October 16 – 20, 2023</a:t>
            </a:r>
          </a:p>
        </p:txBody>
      </p:sp>
      <p:sp>
        <p:nvSpPr>
          <p:cNvPr id="8" name="Footer Placeholder 5">
            <a:extLst>
              <a:ext uri="{FF2B5EF4-FFF2-40B4-BE49-F238E27FC236}">
                <a16:creationId xmlns:a16="http://schemas.microsoft.com/office/drawing/2014/main" id="{B1F477DC-28B0-ED5D-DB32-FFB75F10A771}"/>
              </a:ext>
            </a:extLst>
          </p:cNvPr>
          <p:cNvSpPr>
            <a:spLocks noGrp="1"/>
          </p:cNvSpPr>
          <p:nvPr>
            <p:ph type="ftr" sz="quarter" idx="11"/>
          </p:nvPr>
        </p:nvSpPr>
        <p:spPr>
          <a:xfrm>
            <a:off x="3124200" y="6356349"/>
            <a:ext cx="4114800" cy="365125"/>
          </a:xfrm>
        </p:spPr>
        <p:txBody>
          <a:bodyPr/>
          <a:lstStyle/>
          <a:p>
            <a:pPr>
              <a:spcAft>
                <a:spcPts val="600"/>
              </a:spcAft>
            </a:pPr>
            <a:r>
              <a:rPr lang="en-US" dirty="0"/>
              <a:t>#EdAudWeek #EdAudAdvocacy</a:t>
            </a:r>
          </a:p>
        </p:txBody>
      </p:sp>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2</a:t>
            </a:fld>
            <a:endParaRPr lang="en-US" dirty="0"/>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a:xfrm>
            <a:off x="3877056" y="4943474"/>
            <a:ext cx="4434840" cy="542925"/>
          </a:xfrm>
        </p:spPr>
        <p:txBody>
          <a:bodyPr/>
          <a:lstStyle/>
          <a:p>
            <a:r>
              <a:rPr lang="en-US" i="1" cap="none" dirty="0">
                <a:solidFill>
                  <a:srgbClr val="FFFFFF"/>
                </a:solidFill>
                <a:latin typeface="+mj-lt"/>
              </a:rPr>
              <a:t>Vision</a:t>
            </a:r>
          </a:p>
        </p:txBody>
      </p:sp>
    </p:spTree>
    <p:extLst>
      <p:ext uri="{BB962C8B-B14F-4D97-AF65-F5344CB8AC3E}">
        <p14:creationId xmlns:p14="http://schemas.microsoft.com/office/powerpoint/2010/main" val="307953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78FAAB-8DFA-4475-B8B6-51A3ED193119}"/>
              </a:ext>
            </a:extLst>
          </p:cNvPr>
          <p:cNvSpPr>
            <a:spLocks noGrp="1"/>
          </p:cNvSpPr>
          <p:nvPr>
            <p:ph type="title"/>
          </p:nvPr>
        </p:nvSpPr>
        <p:spPr>
          <a:xfrm>
            <a:off x="838200" y="365125"/>
            <a:ext cx="10515600" cy="1325563"/>
          </a:xfrm>
        </p:spPr>
        <p:txBody>
          <a:bodyPr anchor="ctr">
            <a:normAutofit/>
          </a:bodyPr>
          <a:lstStyle/>
          <a:p>
            <a:r>
              <a:rPr lang="en-US" dirty="0"/>
              <a:t>Outreach</a:t>
            </a:r>
          </a:p>
        </p:txBody>
      </p:sp>
      <p:sp>
        <p:nvSpPr>
          <p:cNvPr id="5" name="Subtitle 4">
            <a:extLst>
              <a:ext uri="{FF2B5EF4-FFF2-40B4-BE49-F238E27FC236}">
                <a16:creationId xmlns:a16="http://schemas.microsoft.com/office/drawing/2014/main" id="{6237BABF-398B-4F17-B288-42D7047C2B6E}"/>
              </a:ext>
            </a:extLst>
          </p:cNvPr>
          <p:cNvSpPr>
            <a:spLocks noGrp="1"/>
          </p:cNvSpPr>
          <p:nvPr>
            <p:ph sz="half" idx="1"/>
          </p:nvPr>
        </p:nvSpPr>
        <p:spPr>
          <a:xfrm>
            <a:off x="838200" y="2011680"/>
            <a:ext cx="4937760" cy="4160520"/>
          </a:xfrm>
        </p:spPr>
        <p:txBody>
          <a:bodyPr>
            <a:normAutofit/>
          </a:bodyPr>
          <a:lstStyle/>
          <a:p>
            <a:r>
              <a:rPr lang="en-US" dirty="0"/>
              <a:t>Community Information</a:t>
            </a:r>
          </a:p>
        </p:txBody>
      </p:sp>
      <p:pic>
        <p:nvPicPr>
          <p:cNvPr id="15" name="Picture Placeholder 14" descr="Portion of infographic: The Impact &amp; Importance of Hearing Screenings&#10;A blue and white sign with text">
            <a:hlinkClick r:id="rId2"/>
            <a:extLst>
              <a:ext uri="{FF2B5EF4-FFF2-40B4-BE49-F238E27FC236}">
                <a16:creationId xmlns:a16="http://schemas.microsoft.com/office/drawing/2014/main" id="{6E6F6C60-E5A6-6D4D-FDB8-F5A1E67C3407}"/>
              </a:ext>
            </a:extLst>
          </p:cNvPr>
          <p:cNvPicPr>
            <a:picLocks noGrp="1" noChangeAspect="1"/>
          </p:cNvPicPr>
          <p:nvPr>
            <p:ph sz="half" idx="2"/>
          </p:nvPr>
        </p:nvPicPr>
        <p:blipFill>
          <a:blip r:embed="rId3"/>
          <a:stretch>
            <a:fillRect/>
          </a:stretch>
        </p:blipFill>
        <p:spPr>
          <a:xfrm>
            <a:off x="6419088" y="2252624"/>
            <a:ext cx="4937760" cy="3678631"/>
          </a:xfrm>
          <a:noFill/>
        </p:spPr>
      </p:pic>
      <p:sp>
        <p:nvSpPr>
          <p:cNvPr id="16" name="Date Placeholder 4">
            <a:extLst>
              <a:ext uri="{FF2B5EF4-FFF2-40B4-BE49-F238E27FC236}">
                <a16:creationId xmlns:a16="http://schemas.microsoft.com/office/drawing/2014/main" id="{6693CCD3-E464-B324-FC98-97C3F8350975}"/>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dirty="0"/>
              <a:t>October 16 – 20, 2023</a:t>
            </a:r>
          </a:p>
        </p:txBody>
      </p:sp>
      <p:sp>
        <p:nvSpPr>
          <p:cNvPr id="17" name="Footer Placeholder 5">
            <a:extLst>
              <a:ext uri="{FF2B5EF4-FFF2-40B4-BE49-F238E27FC236}">
                <a16:creationId xmlns:a16="http://schemas.microsoft.com/office/drawing/2014/main" id="{BA0A1B98-A1DC-03BD-0FB0-E86C1A71A44B}"/>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dirty="0"/>
              <a:t>#EdAudWeek #EdAudAdvocacy</a:t>
            </a:r>
          </a:p>
        </p:txBody>
      </p:sp>
      <p:sp>
        <p:nvSpPr>
          <p:cNvPr id="24" name="Slide Number Placeholder 6">
            <a:extLst>
              <a:ext uri="{FF2B5EF4-FFF2-40B4-BE49-F238E27FC236}">
                <a16:creationId xmlns:a16="http://schemas.microsoft.com/office/drawing/2014/main" id="{BDC7196C-E027-7817-B263-1E61C499C26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3</a:t>
            </a:fld>
            <a:endParaRPr lang="en-US"/>
          </a:p>
        </p:txBody>
      </p:sp>
    </p:spTree>
    <p:extLst>
      <p:ext uri="{BB962C8B-B14F-4D97-AF65-F5344CB8AC3E}">
        <p14:creationId xmlns:p14="http://schemas.microsoft.com/office/powerpoint/2010/main" val="163372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78FAAB-8DFA-4475-B8B6-51A3ED193119}"/>
              </a:ext>
            </a:extLst>
          </p:cNvPr>
          <p:cNvSpPr>
            <a:spLocks noGrp="1"/>
          </p:cNvSpPr>
          <p:nvPr>
            <p:ph type="title"/>
          </p:nvPr>
        </p:nvSpPr>
        <p:spPr/>
        <p:txBody>
          <a:bodyPr anchor="b">
            <a:normAutofit/>
          </a:bodyPr>
          <a:lstStyle/>
          <a:p>
            <a:r>
              <a:rPr lang="en-US" dirty="0"/>
              <a:t>Outreach</a:t>
            </a:r>
          </a:p>
        </p:txBody>
      </p:sp>
      <p:sp>
        <p:nvSpPr>
          <p:cNvPr id="5" name="Subtitle 4">
            <a:extLst>
              <a:ext uri="{FF2B5EF4-FFF2-40B4-BE49-F238E27FC236}">
                <a16:creationId xmlns:a16="http://schemas.microsoft.com/office/drawing/2014/main" id="{6237BABF-398B-4F17-B288-42D7047C2B6E}"/>
              </a:ext>
            </a:extLst>
          </p:cNvPr>
          <p:cNvSpPr>
            <a:spLocks noGrp="1"/>
          </p:cNvSpPr>
          <p:nvPr>
            <p:ph type="body" sz="half" idx="2"/>
          </p:nvPr>
        </p:nvSpPr>
        <p:spPr/>
        <p:txBody>
          <a:bodyPr>
            <a:normAutofit/>
          </a:bodyPr>
          <a:lstStyle/>
          <a:p>
            <a:r>
              <a:rPr lang="en-US" dirty="0"/>
              <a:t>Administrator Information</a:t>
            </a:r>
          </a:p>
        </p:txBody>
      </p:sp>
      <p:sp>
        <p:nvSpPr>
          <p:cNvPr id="16" name="Date Placeholder 4">
            <a:extLst>
              <a:ext uri="{FF2B5EF4-FFF2-40B4-BE49-F238E27FC236}">
                <a16:creationId xmlns:a16="http://schemas.microsoft.com/office/drawing/2014/main" id="{6693CCD3-E464-B324-FC98-97C3F8350975}"/>
              </a:ext>
            </a:extLst>
          </p:cNvPr>
          <p:cNvSpPr>
            <a:spLocks noGrp="1"/>
          </p:cNvSpPr>
          <p:nvPr>
            <p:ph type="dt" sz="half" idx="10"/>
          </p:nvPr>
        </p:nvSpPr>
        <p:spPr/>
        <p:txBody>
          <a:bodyPr/>
          <a:lstStyle/>
          <a:p>
            <a:pPr>
              <a:spcAft>
                <a:spcPts val="600"/>
              </a:spcAft>
            </a:pPr>
            <a:r>
              <a:rPr lang="en-US" dirty="0"/>
              <a:t>October 16 – 20, 2023</a:t>
            </a:r>
          </a:p>
        </p:txBody>
      </p:sp>
      <p:sp>
        <p:nvSpPr>
          <p:cNvPr id="17" name="Footer Placeholder 5">
            <a:extLst>
              <a:ext uri="{FF2B5EF4-FFF2-40B4-BE49-F238E27FC236}">
                <a16:creationId xmlns:a16="http://schemas.microsoft.com/office/drawing/2014/main" id="{BA0A1B98-A1DC-03BD-0FB0-E86C1A71A44B}"/>
              </a:ext>
            </a:extLst>
          </p:cNvPr>
          <p:cNvSpPr>
            <a:spLocks noGrp="1"/>
          </p:cNvSpPr>
          <p:nvPr>
            <p:ph type="ftr" sz="quarter" idx="11"/>
          </p:nvPr>
        </p:nvSpPr>
        <p:spPr>
          <a:xfrm>
            <a:off x="3124200" y="6356349"/>
            <a:ext cx="4114800" cy="365125"/>
          </a:xfrm>
        </p:spPr>
        <p:txBody>
          <a:bodyPr/>
          <a:lstStyle/>
          <a:p>
            <a:pPr>
              <a:spcAft>
                <a:spcPts val="600"/>
              </a:spcAft>
            </a:pPr>
            <a:r>
              <a:rPr lang="en-US" dirty="0"/>
              <a:t>#EdAudWeek #EdAudAdvocacy</a:t>
            </a:r>
          </a:p>
        </p:txBody>
      </p:sp>
      <p:sp>
        <p:nvSpPr>
          <p:cNvPr id="24" name="Slide Number Placeholder 6">
            <a:extLst>
              <a:ext uri="{FF2B5EF4-FFF2-40B4-BE49-F238E27FC236}">
                <a16:creationId xmlns:a16="http://schemas.microsoft.com/office/drawing/2014/main" id="{BDC7196C-E027-7817-B263-1E61C499C26C}"/>
              </a:ext>
            </a:extLst>
          </p:cNvPr>
          <p:cNvSpPr>
            <a:spLocks noGrp="1"/>
          </p:cNvSpPr>
          <p:nvPr>
            <p:ph type="sldNum" sz="quarter" idx="12"/>
          </p:nvPr>
        </p:nvSpPr>
        <p:spPr/>
        <p:txBody>
          <a:bodyPr/>
          <a:lstStyle/>
          <a:p>
            <a:pPr>
              <a:spcAft>
                <a:spcPts val="600"/>
              </a:spcAft>
            </a:pPr>
            <a:fld id="{B9713C8C-8E70-45D5-AE59-23E60168254E}" type="slidenum">
              <a:rPr lang="en-US" smtClean="0"/>
              <a:pPr>
                <a:spcAft>
                  <a:spcPts val="600"/>
                </a:spcAft>
              </a:pPr>
              <a:t>4</a:t>
            </a:fld>
            <a:endParaRPr lang="en-US"/>
          </a:p>
        </p:txBody>
      </p:sp>
      <p:pic>
        <p:nvPicPr>
          <p:cNvPr id="7" name="Content Placeholder 6" descr="Portion of infographic: The Importance of Good Classroom Acoustics&#10;A poster of a classroom acoustics&#10;">
            <a:hlinkClick r:id="rId2"/>
            <a:extLst>
              <a:ext uri="{FF2B5EF4-FFF2-40B4-BE49-F238E27FC236}">
                <a16:creationId xmlns:a16="http://schemas.microsoft.com/office/drawing/2014/main" id="{ABD498BA-4B38-42D0-8DC0-7106527D69A4}"/>
              </a:ext>
            </a:extLst>
          </p:cNvPr>
          <p:cNvPicPr>
            <a:picLocks noGrp="1" noChangeAspect="1"/>
          </p:cNvPicPr>
          <p:nvPr>
            <p:ph idx="1"/>
          </p:nvPr>
        </p:nvPicPr>
        <p:blipFill>
          <a:blip r:embed="rId3"/>
          <a:stretch>
            <a:fillRect/>
          </a:stretch>
        </p:blipFill>
        <p:spPr>
          <a:xfrm>
            <a:off x="6741560" y="2032651"/>
            <a:ext cx="5327089" cy="3334479"/>
          </a:xfrm>
        </p:spPr>
      </p:pic>
    </p:spTree>
    <p:extLst>
      <p:ext uri="{BB962C8B-B14F-4D97-AF65-F5344CB8AC3E}">
        <p14:creationId xmlns:p14="http://schemas.microsoft.com/office/powerpoint/2010/main" val="48201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screenshot of a website&#10;&#10;Description automatically generated">
            <a:hlinkClick r:id="rId2"/>
            <a:extLst>
              <a:ext uri="{FF2B5EF4-FFF2-40B4-BE49-F238E27FC236}">
                <a16:creationId xmlns:a16="http://schemas.microsoft.com/office/drawing/2014/main" id="{BF021B98-FA79-D777-D9FD-13FEF4AC4087}"/>
              </a:ext>
            </a:extLst>
          </p:cNvPr>
          <p:cNvPicPr>
            <a:picLocks noGrp="1" noChangeAspect="1"/>
          </p:cNvPicPr>
          <p:nvPr>
            <p:ph type="pic" sz="quarter" idx="13"/>
          </p:nvPr>
        </p:nvPicPr>
        <p:blipFill rotWithShape="1">
          <a:blip r:embed="rId3"/>
          <a:srcRect l="19497" r="1331"/>
          <a:stretch/>
        </p:blipFill>
        <p:spPr>
          <a:xfrm>
            <a:off x="-9153" y="0"/>
            <a:ext cx="6105136" cy="6240787"/>
          </a:xfrm>
        </p:spPr>
      </p:pic>
      <p:sp>
        <p:nvSpPr>
          <p:cNvPr id="4" name="Title 3">
            <a:extLst>
              <a:ext uri="{FF2B5EF4-FFF2-40B4-BE49-F238E27FC236}">
                <a16:creationId xmlns:a16="http://schemas.microsoft.com/office/drawing/2014/main" id="{920967EF-3926-C1F3-8236-E82F52072920}"/>
              </a:ext>
            </a:extLst>
          </p:cNvPr>
          <p:cNvSpPr>
            <a:spLocks noGrp="1"/>
          </p:cNvSpPr>
          <p:nvPr>
            <p:ph type="title"/>
          </p:nvPr>
        </p:nvSpPr>
        <p:spPr/>
        <p:txBody>
          <a:bodyPr/>
          <a:lstStyle/>
          <a:p>
            <a:r>
              <a:rPr lang="en-US" dirty="0"/>
              <a:t>Outreach</a:t>
            </a:r>
          </a:p>
        </p:txBody>
      </p:sp>
      <p:sp>
        <p:nvSpPr>
          <p:cNvPr id="5" name="Subtitle 4">
            <a:extLst>
              <a:ext uri="{FF2B5EF4-FFF2-40B4-BE49-F238E27FC236}">
                <a16:creationId xmlns:a16="http://schemas.microsoft.com/office/drawing/2014/main" id="{D01ABC7B-7875-64B1-A3F5-152B02AAEBBA}"/>
              </a:ext>
            </a:extLst>
          </p:cNvPr>
          <p:cNvSpPr>
            <a:spLocks noGrp="1"/>
          </p:cNvSpPr>
          <p:nvPr>
            <p:ph type="subTitle" idx="1"/>
          </p:nvPr>
        </p:nvSpPr>
        <p:spPr/>
        <p:txBody>
          <a:bodyPr>
            <a:normAutofit/>
          </a:bodyPr>
          <a:lstStyle/>
          <a:p>
            <a:r>
              <a:rPr lang="en-US" dirty="0"/>
              <a:t>Teachers</a:t>
            </a:r>
          </a:p>
        </p:txBody>
      </p:sp>
      <p:sp>
        <p:nvSpPr>
          <p:cNvPr id="24" name="Picture Placeholder 23">
            <a:extLst>
              <a:ext uri="{FF2B5EF4-FFF2-40B4-BE49-F238E27FC236}">
                <a16:creationId xmlns:a16="http://schemas.microsoft.com/office/drawing/2014/main" id="{7C40A39D-026F-D9C0-C9F6-08EE99BC04FD}"/>
              </a:ext>
            </a:extLst>
          </p:cNvPr>
          <p:cNvSpPr>
            <a:spLocks noGrp="1"/>
          </p:cNvSpPr>
          <p:nvPr>
            <p:ph type="pic" sz="quarter" idx="14"/>
          </p:nvPr>
        </p:nvSpPr>
        <p:spPr/>
        <p:txBody>
          <a:bodyPr/>
          <a:lstStyle/>
          <a:p>
            <a:endParaRPr lang="en-US"/>
          </a:p>
        </p:txBody>
      </p:sp>
      <p:sp>
        <p:nvSpPr>
          <p:cNvPr id="25" name="Footer Placeholder 5">
            <a:extLst>
              <a:ext uri="{FF2B5EF4-FFF2-40B4-BE49-F238E27FC236}">
                <a16:creationId xmlns:a16="http://schemas.microsoft.com/office/drawing/2014/main" id="{480A5036-CAD2-0483-5036-26C6BDABED0F}"/>
              </a:ext>
            </a:extLst>
          </p:cNvPr>
          <p:cNvSpPr txBox="1">
            <a:spLocks/>
          </p:cNvSpPr>
          <p:nvPr/>
        </p:nvSpPr>
        <p:spPr>
          <a:xfrm>
            <a:off x="3124200" y="6356349"/>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dirty="0">
                <a:solidFill>
                  <a:schemeClr val="bg1">
                    <a:lumMod val="50000"/>
                  </a:schemeClr>
                </a:solidFill>
              </a:rPr>
              <a:t>#EdAudWeek #EdAudAdvocacy</a:t>
            </a:r>
          </a:p>
        </p:txBody>
      </p:sp>
      <p:sp>
        <p:nvSpPr>
          <p:cNvPr id="26" name="Date Placeholder 4">
            <a:extLst>
              <a:ext uri="{FF2B5EF4-FFF2-40B4-BE49-F238E27FC236}">
                <a16:creationId xmlns:a16="http://schemas.microsoft.com/office/drawing/2014/main" id="{9F29EC4A-A60F-B2E4-E985-A9E0FF56C1D2}"/>
              </a:ext>
            </a:extLst>
          </p:cNvPr>
          <p:cNvSpPr txBox="1">
            <a:spLocks/>
          </p:cNvSpPr>
          <p:nvPr/>
        </p:nvSpPr>
        <p:spPr>
          <a:xfrm>
            <a:off x="838200" y="636616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dirty="0">
                <a:solidFill>
                  <a:schemeClr val="bg1">
                    <a:lumMod val="50000"/>
                  </a:schemeClr>
                </a:solidFill>
              </a:rPr>
              <a:t>October 16 – 20, 2023</a:t>
            </a:r>
          </a:p>
        </p:txBody>
      </p:sp>
    </p:spTree>
    <p:extLst>
      <p:ext uri="{BB962C8B-B14F-4D97-AF65-F5344CB8AC3E}">
        <p14:creationId xmlns:p14="http://schemas.microsoft.com/office/powerpoint/2010/main" val="237467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p:txBody>
          <a:bodyPr/>
          <a:lstStyle/>
          <a:p>
            <a:r>
              <a:rPr lang="en-US" dirty="0"/>
              <a:t>16 Reasons</a:t>
            </a: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idx="1"/>
          </p:nvPr>
        </p:nvSpPr>
        <p:spPr>
          <a:xfrm>
            <a:off x="838200" y="2643186"/>
            <a:ext cx="2514601" cy="3529014"/>
          </a:xfrm>
        </p:spPr>
        <p:txBody>
          <a:bodyPr/>
          <a:lstStyle/>
          <a:p>
            <a:r>
              <a:rPr lang="en-US" dirty="0"/>
              <a:t>WHY YOUR SCHOOL NEEDS AN EDUCATIONAL AUDIOLOGIST</a:t>
            </a:r>
          </a:p>
          <a:p>
            <a:endParaRPr lang="en-US" dirty="0"/>
          </a:p>
        </p:txBody>
      </p:sp>
      <p:sp>
        <p:nvSpPr>
          <p:cNvPr id="34" name="Footer Placeholder 5">
            <a:extLst>
              <a:ext uri="{FF2B5EF4-FFF2-40B4-BE49-F238E27FC236}">
                <a16:creationId xmlns:a16="http://schemas.microsoft.com/office/drawing/2014/main" id="{FBE5FC6B-A663-0C98-9670-80C71BF15A75}"/>
              </a:ext>
            </a:extLst>
          </p:cNvPr>
          <p:cNvSpPr>
            <a:spLocks noGrp="1"/>
          </p:cNvSpPr>
          <p:nvPr>
            <p:ph type="ftr" sz="quarter" idx="11"/>
          </p:nvPr>
        </p:nvSpPr>
        <p:spPr>
          <a:xfrm>
            <a:off x="3124200" y="6356349"/>
            <a:ext cx="4114800" cy="365125"/>
          </a:xfrm>
        </p:spPr>
        <p:txBody>
          <a:bodyPr/>
          <a:lstStyle/>
          <a:p>
            <a:pPr>
              <a:spcAft>
                <a:spcPts val="600"/>
              </a:spcAft>
            </a:pPr>
            <a:r>
              <a:rPr lang="en-US" dirty="0"/>
              <a:t>#EdAudWeek #EdAudAdvocacy</a:t>
            </a:r>
          </a:p>
        </p:txBody>
      </p:sp>
      <p:sp>
        <p:nvSpPr>
          <p:cNvPr id="33" name="Date Placeholder 4">
            <a:extLst>
              <a:ext uri="{FF2B5EF4-FFF2-40B4-BE49-F238E27FC236}">
                <a16:creationId xmlns:a16="http://schemas.microsoft.com/office/drawing/2014/main" id="{185981B8-41F1-2796-7184-CFB2417EDCCE}"/>
              </a:ext>
            </a:extLst>
          </p:cNvPr>
          <p:cNvSpPr txBox="1">
            <a:spLocks/>
          </p:cNvSpPr>
          <p:nvPr/>
        </p:nvSpPr>
        <p:spPr>
          <a:xfrm>
            <a:off x="838200" y="640348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dirty="0">
                <a:solidFill>
                  <a:schemeClr val="bg1">
                    <a:lumMod val="50000"/>
                  </a:schemeClr>
                </a:solidFill>
              </a:rPr>
              <a:t>October 16 – 20, 2023</a:t>
            </a:r>
          </a:p>
        </p:txBody>
      </p:sp>
      <p:pic>
        <p:nvPicPr>
          <p:cNvPr id="2058" name="Picture 2057" descr="Reason #1 - Perform comprehensive, educationally relevant hearing evaluations and make recommendations to enhance communication access and learning.&#10;A pink speech bubble with text, EAA logo and math/supplies graphics&#10;&#10;">
            <a:extLst>
              <a:ext uri="{FF2B5EF4-FFF2-40B4-BE49-F238E27FC236}">
                <a16:creationId xmlns:a16="http://schemas.microsoft.com/office/drawing/2014/main" id="{079DA8E8-425E-2B5F-1A76-B7F7A6BF2A64}"/>
              </a:ext>
            </a:extLst>
          </p:cNvPr>
          <p:cNvPicPr>
            <a:picLocks noChangeAspect="1"/>
          </p:cNvPicPr>
          <p:nvPr/>
        </p:nvPicPr>
        <p:blipFill rotWithShape="1">
          <a:blip r:embed="rId2"/>
          <a:srcRect b="1400"/>
          <a:stretch/>
        </p:blipFill>
        <p:spPr>
          <a:xfrm>
            <a:off x="5928359" y="320265"/>
            <a:ext cx="6263641" cy="6217469"/>
          </a:xfrm>
          <a:prstGeom prst="rect">
            <a:avLst/>
          </a:prstGeom>
        </p:spPr>
      </p:pic>
    </p:spTree>
    <p:extLst>
      <p:ext uri="{BB962C8B-B14F-4D97-AF65-F5344CB8AC3E}">
        <p14:creationId xmlns:p14="http://schemas.microsoft.com/office/powerpoint/2010/main" val="191294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udiologist using play audiometry to test a child with insert earphones.">
            <a:extLst>
              <a:ext uri="{FF2B5EF4-FFF2-40B4-BE49-F238E27FC236}">
                <a16:creationId xmlns:a16="http://schemas.microsoft.com/office/drawing/2014/main" id="{DCA32FAC-6480-5ED9-6C28-62D66BBC6CB1}"/>
              </a:ext>
            </a:extLst>
          </p:cNvPr>
          <p:cNvPicPr>
            <a:picLocks noGrp="1" noChangeAspect="1"/>
          </p:cNvPicPr>
          <p:nvPr>
            <p:ph type="pic" sz="quarter" idx="16"/>
          </p:nvPr>
        </p:nvPicPr>
        <p:blipFill rotWithShape="1">
          <a:blip r:embed="rId3"/>
          <a:srcRect t="1165" b="1165"/>
          <a:stretch/>
        </p:blipFill>
        <p:spPr/>
      </p:pic>
      <p:pic>
        <p:nvPicPr>
          <p:cNvPr id="13" name="Picture Placeholder 12" descr="Audiologist giving a high five to a pediatric cochlear implant wearer.">
            <a:extLst>
              <a:ext uri="{FF2B5EF4-FFF2-40B4-BE49-F238E27FC236}">
                <a16:creationId xmlns:a16="http://schemas.microsoft.com/office/drawing/2014/main" id="{37DE42E5-45AA-D2D6-DA90-DEEDD8554EA3}"/>
              </a:ext>
            </a:extLst>
          </p:cNvPr>
          <p:cNvPicPr>
            <a:picLocks noGrp="1" noChangeAspect="1"/>
          </p:cNvPicPr>
          <p:nvPr>
            <p:ph type="pic" sz="quarter" idx="17"/>
          </p:nvPr>
        </p:nvPicPr>
        <p:blipFill rotWithShape="1">
          <a:blip r:embed="rId4"/>
          <a:srcRect t="5834" b="40708"/>
          <a:stretch/>
        </p:blipFill>
        <p:spPr>
          <a:xfrm>
            <a:off x="5078134" y="4323899"/>
            <a:ext cx="7113866" cy="2534101"/>
          </a:xfrm>
        </p:spPr>
      </p:pic>
      <p:sp>
        <p:nvSpPr>
          <p:cNvPr id="4" name="Title 3">
            <a:extLst>
              <a:ext uri="{FF2B5EF4-FFF2-40B4-BE49-F238E27FC236}">
                <a16:creationId xmlns:a16="http://schemas.microsoft.com/office/drawing/2014/main" id="{8CA6E381-7CDD-4999-B9C7-CD31E749FD95}"/>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BCDB3C5E-E520-4B9D-8574-178AD4C9F286}"/>
              </a:ext>
            </a:extLst>
          </p:cNvPr>
          <p:cNvSpPr>
            <a:spLocks noGrp="1"/>
          </p:cNvSpPr>
          <p:nvPr>
            <p:ph type="body" sz="quarter" idx="13"/>
          </p:nvPr>
        </p:nvSpPr>
        <p:spPr/>
        <p:txBody>
          <a:bodyPr/>
          <a:lstStyle/>
          <a:p>
            <a:r>
              <a:rPr lang="en-US" dirty="0"/>
              <a:t>Presenter name</a:t>
            </a:r>
          </a:p>
          <a:p>
            <a:endParaRPr lang="en-US" dirty="0"/>
          </a:p>
        </p:txBody>
      </p:sp>
      <p:sp>
        <p:nvSpPr>
          <p:cNvPr id="10" name="Text Placeholder 9">
            <a:extLst>
              <a:ext uri="{FF2B5EF4-FFF2-40B4-BE49-F238E27FC236}">
                <a16:creationId xmlns:a16="http://schemas.microsoft.com/office/drawing/2014/main" id="{4C8B0F30-95FD-437A-9D9B-F937C36E9C85}"/>
              </a:ext>
            </a:extLst>
          </p:cNvPr>
          <p:cNvSpPr>
            <a:spLocks noGrp="1"/>
          </p:cNvSpPr>
          <p:nvPr>
            <p:ph type="body" sz="quarter" idx="14"/>
          </p:nvPr>
        </p:nvSpPr>
        <p:spPr/>
        <p:txBody>
          <a:bodyPr/>
          <a:lstStyle/>
          <a:p>
            <a:r>
              <a:rPr lang="en-US" dirty="0"/>
              <a:t>Email address</a:t>
            </a:r>
          </a:p>
          <a:p>
            <a:endParaRPr lang="en-US" dirty="0"/>
          </a:p>
        </p:txBody>
      </p:sp>
      <p:sp>
        <p:nvSpPr>
          <p:cNvPr id="11" name="Text Placeholder 10">
            <a:extLst>
              <a:ext uri="{FF2B5EF4-FFF2-40B4-BE49-F238E27FC236}">
                <a16:creationId xmlns:a16="http://schemas.microsoft.com/office/drawing/2014/main" id="{161A06CA-0B70-4C53-BE9B-665816B036B6}"/>
              </a:ext>
            </a:extLst>
          </p:cNvPr>
          <p:cNvSpPr>
            <a:spLocks noGrp="1"/>
          </p:cNvSpPr>
          <p:nvPr>
            <p:ph type="body" sz="quarter" idx="15"/>
          </p:nvPr>
        </p:nvSpPr>
        <p:spPr/>
        <p:txBody>
          <a:bodyPr/>
          <a:lstStyle/>
          <a:p>
            <a:r>
              <a:rPr lang="en-US" dirty="0"/>
              <a:t>Website</a:t>
            </a:r>
          </a:p>
          <a:p>
            <a:endParaRPr lang="en-US" dirty="0"/>
          </a:p>
        </p:txBody>
      </p:sp>
    </p:spTree>
    <p:extLst>
      <p:ext uri="{BB962C8B-B14F-4D97-AF65-F5344CB8AC3E}">
        <p14:creationId xmlns:p14="http://schemas.microsoft.com/office/powerpoint/2010/main" val="2420767862"/>
      </p:ext>
    </p:extLst>
  </p:cSld>
  <p:clrMapOvr>
    <a:masterClrMapping/>
  </p:clrMapOvr>
</p:sld>
</file>

<file path=ppt/theme/theme1.xml><?xml version="1.0" encoding="utf-8"?>
<a:theme xmlns:a="http://schemas.openxmlformats.org/drawingml/2006/main" name="Brush">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CC198-DBFA-46B2-A241-8E3888E6367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0DCE9DA-F7FD-45FA-83B7-D9813A44258A}">
  <ds:schemaRefs>
    <ds:schemaRef ds:uri="http://schemas.microsoft.com/sharepoint/v3/contenttype/forms"/>
  </ds:schemaRefs>
</ds:datastoreItem>
</file>

<file path=customXml/itemProps3.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133</TotalTime>
  <Words>156</Words>
  <Application>Microsoft Office PowerPoint</Application>
  <PresentationFormat>Widescreen</PresentationFormat>
  <Paragraphs>32</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Elephant</vt:lpstr>
      <vt:lpstr>Brush</vt:lpstr>
      <vt:lpstr>#EdAudWeek #EdAudAdvocacy</vt:lpstr>
      <vt:lpstr>The goal for establishing an Educational Audiology Awareness Week is to foster public awareness and knowledge of educational audiology services including the benefits that these essential services provide to children, their caregivers, and other professionals. </vt:lpstr>
      <vt:lpstr>Outreach</vt:lpstr>
      <vt:lpstr>Outreach</vt:lpstr>
      <vt:lpstr>Outreach</vt:lpstr>
      <vt:lpstr>16 Reasons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#EdAudWeek #EdAudAdvocacy</dc:title>
  <dc:creator>Parnell, Laura</dc:creator>
  <cp:lastModifiedBy>Parnell, Laura</cp:lastModifiedBy>
  <cp:revision>3</cp:revision>
  <dcterms:created xsi:type="dcterms:W3CDTF">2023-07-19T13:32:38Z</dcterms:created>
  <dcterms:modified xsi:type="dcterms:W3CDTF">2023-08-30T18:51:31Z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